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56" r:id="rId2"/>
  </p:sldIdLst>
  <p:sldSz cx="25201563" cy="35999738"/>
  <p:notesSz cx="6858000" cy="9144000"/>
  <p:defaultTextStyle>
    <a:defPPr>
      <a:defRPr lang="en-US"/>
    </a:defPPr>
    <a:lvl1pPr algn="l" defTabSz="3495675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1747838" indent="-1290638" algn="l" defTabSz="3495675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3495675" indent="-2581275" algn="l" defTabSz="3495675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5245100" indent="-3873500" algn="l" defTabSz="3495675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6992938" indent="-5164138" algn="l" defTabSz="3495675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728" autoAdjust="0"/>
  </p:normalViewPr>
  <p:slideViewPr>
    <p:cSldViewPr>
      <p:cViewPr>
        <p:scale>
          <a:sx n="30" d="100"/>
          <a:sy n="30" d="100"/>
        </p:scale>
        <p:origin x="1338" y="-2718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1F97926-C153-4E41-8B71-BD6688B17CFB}" type="datetimeFigureOut">
              <a:rPr lang="en-US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4600CE1-B8AF-4F36-AEF3-A6F24ED8798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45983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942740-98FB-4078-A8A5-692968418D99}" type="slidenum">
              <a:rPr lang="en-US" altLang="fa-IR" sz="1200"/>
              <a:pPr/>
              <a:t>1</a:t>
            </a:fld>
            <a:endParaRPr lang="en-US" altLang="fa-IR" sz="1200"/>
          </a:p>
        </p:txBody>
      </p:sp>
    </p:spTree>
    <p:extLst>
      <p:ext uri="{BB962C8B-B14F-4D97-AF65-F5344CB8AC3E}">
        <p14:creationId xmlns:p14="http://schemas.microsoft.com/office/powerpoint/2010/main" val="327546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3899899"/>
            <a:ext cx="9844361" cy="2209983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6559" y="-4853"/>
            <a:ext cx="25208122" cy="360045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2252024" y="9083414"/>
            <a:ext cx="15568037" cy="6321770"/>
          </a:xfrm>
        </p:spPr>
        <p:txBody>
          <a:bodyPr bIns="34972" anchor="b"/>
          <a:lstStyle>
            <a:lvl1pPr>
              <a:defRPr sz="1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3341129" y="12970643"/>
            <a:ext cx="17945175" cy="1728381"/>
          </a:xfrm>
        </p:spPr>
        <p:txBody>
          <a:bodyPr tIns="34972">
            <a:normAutofit/>
          </a:bodyPr>
          <a:lstStyle>
            <a:lvl1pPr marL="0" indent="0" algn="l">
              <a:buNone/>
              <a:defRPr kumimoji="0" lang="en-US" sz="5400" b="0" i="0" u="none" strike="noStrike" kern="1200" cap="all" spc="15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74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349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600C9-B383-4926-846D-01DC52A4B4DC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F8E48-3F30-4598-B7C1-D36628F55277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3A735-B442-44AA-A96B-59131E2A43A1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AF5B5-E97D-4556-BA4E-629800D5742A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1133" y="1441664"/>
            <a:ext cx="5670352" cy="245581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078" y="1441664"/>
            <a:ext cx="16591029" cy="24558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F4E91-FEAD-48F5-B310-820CF370281E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7BA3C-FE2E-4D66-9C3A-475E8A47020C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09383-10F5-4C1F-84D8-B2DC7F87C669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3A577-6679-4414-AFA3-92EC2977F2B8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6559" y="-4853"/>
            <a:ext cx="25208122" cy="360045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3899899"/>
            <a:ext cx="9844361" cy="2209983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258326" y="9064173"/>
            <a:ext cx="15574566" cy="6338584"/>
          </a:xfrm>
        </p:spPr>
        <p:txBody>
          <a:bodyPr bIns="34972" anchor="b"/>
          <a:lstStyle>
            <a:lvl1pPr algn="l">
              <a:defRPr kumimoji="0" lang="en-US" sz="1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972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3351808" y="12956882"/>
            <a:ext cx="17943513" cy="1727987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5400" b="0" i="0" u="none" strike="noStrike" kern="1200" cap="all" spc="15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74860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21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582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442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0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16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02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8885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349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262FC-85BD-4355-A211-8770A4EC4C44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88A2C-E8AA-4C16-9238-93297D0D656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141" y="5759958"/>
            <a:ext cx="8820547" cy="19487858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3603" y="5759958"/>
            <a:ext cx="8820547" cy="19487858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F8977-59EB-4072-912F-290A82156E01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6F456-8278-4403-B332-05706653829A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141" y="5759958"/>
            <a:ext cx="8820547" cy="2879979"/>
          </a:xfrm>
        </p:spPr>
        <p:txBody>
          <a:bodyPr anchor="b">
            <a:normAutofit/>
          </a:bodyPr>
          <a:lstStyle>
            <a:lvl1pPr marL="0" indent="0">
              <a:buNone/>
              <a:defRPr lang="en-US" sz="5400" b="0" kern="1200" cap="all" spc="153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748607" indent="0">
              <a:buNone/>
              <a:defRPr sz="7600" b="1"/>
            </a:lvl2pPr>
            <a:lvl3pPr marL="3497214" indent="0">
              <a:buNone/>
              <a:defRPr sz="6900" b="1"/>
            </a:lvl3pPr>
            <a:lvl4pPr marL="5245821" indent="0">
              <a:buNone/>
              <a:defRPr sz="6100" b="1"/>
            </a:lvl4pPr>
            <a:lvl5pPr marL="6994428" indent="0">
              <a:buNone/>
              <a:defRPr sz="6100" b="1"/>
            </a:lvl5pPr>
            <a:lvl6pPr marL="8743036" indent="0">
              <a:buNone/>
              <a:defRPr sz="6100" b="1"/>
            </a:lvl6pPr>
            <a:lvl7pPr marL="10491643" indent="0">
              <a:buNone/>
              <a:defRPr sz="6100" b="1"/>
            </a:lvl7pPr>
            <a:lvl8pPr marL="12240250" indent="0">
              <a:buNone/>
              <a:defRPr sz="6100" b="1"/>
            </a:lvl8pPr>
            <a:lvl9pPr marL="13988857" indent="0">
              <a:buNone/>
              <a:defRPr sz="6100" b="1"/>
            </a:lvl9pPr>
          </a:lstStyle>
          <a:p>
            <a:pPr marL="0" lvl="0" indent="0" algn="l" defTabSz="3497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7640" y="8933520"/>
            <a:ext cx="8820547" cy="16319881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53603" y="5759958"/>
            <a:ext cx="8820547" cy="2879979"/>
          </a:xfrm>
        </p:spPr>
        <p:txBody>
          <a:bodyPr anchor="b">
            <a:normAutofit/>
          </a:bodyPr>
          <a:lstStyle>
            <a:lvl1pPr marL="0" indent="0">
              <a:buNone/>
              <a:defRPr lang="en-US" sz="5400" b="0" kern="1200" cap="all" spc="153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748607" indent="0">
              <a:buNone/>
              <a:defRPr sz="7600" b="1"/>
            </a:lvl2pPr>
            <a:lvl3pPr marL="3497214" indent="0">
              <a:buNone/>
              <a:defRPr sz="6900" b="1"/>
            </a:lvl3pPr>
            <a:lvl4pPr marL="5245821" indent="0">
              <a:buNone/>
              <a:defRPr sz="6100" b="1"/>
            </a:lvl4pPr>
            <a:lvl5pPr marL="6994428" indent="0">
              <a:buNone/>
              <a:defRPr sz="6100" b="1"/>
            </a:lvl5pPr>
            <a:lvl6pPr marL="8743036" indent="0">
              <a:buNone/>
              <a:defRPr sz="6100" b="1"/>
            </a:lvl6pPr>
            <a:lvl7pPr marL="10491643" indent="0">
              <a:buNone/>
              <a:defRPr sz="6100" b="1"/>
            </a:lvl7pPr>
            <a:lvl8pPr marL="12240250" indent="0">
              <a:buNone/>
              <a:defRPr sz="6100" b="1"/>
            </a:lvl8pPr>
            <a:lvl9pPr marL="13988857" indent="0">
              <a:buNone/>
              <a:defRPr sz="6100" b="1"/>
            </a:lvl9pPr>
          </a:lstStyle>
          <a:p>
            <a:pPr marL="0" lvl="0" indent="0" algn="l" defTabSz="3497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3603" y="8933520"/>
            <a:ext cx="8820547" cy="16319881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63062-B489-4A02-B527-B3C95995BAA4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F92B9-58A5-418C-BF6E-D2E6FB1338CA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818D3-9167-4E87-9BA6-6CF756197D79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8DEF-F91F-4807-8F0F-78CC1010E59A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BC748-36FE-4FF9-93B4-5EE2128D00E5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9B11-13B0-4813-BED2-6E0A307A167F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3899899"/>
            <a:ext cx="9844361" cy="2209983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7354830" y="7354840"/>
            <a:ext cx="35999738" cy="2129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marL="0" algn="ctr" defTabSz="3497214" rtl="0" eaLnBrk="1" latinLnBrk="0" hangingPunct="1"/>
            <a:endParaRPr lang="en-US" sz="6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163327" y="8273449"/>
            <a:ext cx="14364891" cy="5718735"/>
          </a:xfrm>
        </p:spPr>
        <p:txBody>
          <a:bodyPr bIns="0" anchor="b"/>
          <a:lstStyle>
            <a:lvl1pPr algn="l">
              <a:defRPr kumimoji="0" lang="en-US" sz="107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972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0130" y="13747472"/>
            <a:ext cx="10494530" cy="1745229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3577260" y="11828706"/>
            <a:ext cx="15970802" cy="3271966"/>
          </a:xfrm>
        </p:spPr>
        <p:txBody>
          <a:bodyPr>
            <a:normAutofit/>
          </a:bodyPr>
          <a:lstStyle>
            <a:lvl1pPr marL="0" indent="0">
              <a:buNone/>
              <a:defRPr lang="en-US" sz="5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748607" indent="0">
              <a:buNone/>
              <a:defRPr sz="4600"/>
            </a:lvl2pPr>
            <a:lvl3pPr marL="3497214" indent="0">
              <a:buNone/>
              <a:defRPr sz="3800"/>
            </a:lvl3pPr>
            <a:lvl4pPr marL="5245821" indent="0">
              <a:buNone/>
              <a:defRPr sz="3400"/>
            </a:lvl4pPr>
            <a:lvl5pPr marL="6994428" indent="0">
              <a:buNone/>
              <a:defRPr sz="3400"/>
            </a:lvl5pPr>
            <a:lvl6pPr marL="8743036" indent="0">
              <a:buNone/>
              <a:defRPr sz="3400"/>
            </a:lvl6pPr>
            <a:lvl7pPr marL="10491643" indent="0">
              <a:buNone/>
              <a:defRPr sz="3400"/>
            </a:lvl7pPr>
            <a:lvl8pPr marL="12240250" indent="0">
              <a:buNone/>
              <a:defRPr sz="3400"/>
            </a:lvl8pPr>
            <a:lvl9pPr marL="13988857" indent="0">
              <a:buNone/>
              <a:defRPr sz="3400"/>
            </a:lvl9pPr>
          </a:lstStyle>
          <a:p>
            <a:pPr marL="0" marR="0" lvl="0" indent="0" algn="l" defTabSz="3497214" rtl="0" eaLnBrk="1" fontAlgn="auto" latinLnBrk="0" hangingPunct="1">
              <a:lnSpc>
                <a:spcPct val="100000"/>
              </a:lnSpc>
              <a:spcBef>
                <a:spcPts val="114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BE391-7AF4-44A1-85C6-0F6AA9F693FE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29E857-B644-4C8E-9A53-083A2ADB5F67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91598" y="0"/>
            <a:ext cx="19609966" cy="35999738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699443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3899899"/>
            <a:ext cx="9844361" cy="2209983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26499807"/>
            <a:ext cx="9844361" cy="949993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849870" y="9015688"/>
            <a:ext cx="15120938" cy="4553479"/>
          </a:xfrm>
        </p:spPr>
        <p:txBody>
          <a:bodyPr anchor="b"/>
          <a:lstStyle>
            <a:lvl1pPr algn="l">
              <a:defRPr sz="107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3151517" y="11446263"/>
            <a:ext cx="16802544" cy="3887972"/>
          </a:xfrm>
        </p:spPr>
        <p:txBody>
          <a:bodyPr/>
          <a:lstStyle>
            <a:lvl1pPr marL="0" indent="0">
              <a:buNone/>
              <a:defRPr sz="5400">
                <a:solidFill>
                  <a:schemeClr val="tx2"/>
                </a:solidFill>
              </a:defRPr>
            </a:lvl1pPr>
            <a:lvl2pPr marL="1748607" indent="0">
              <a:buNone/>
              <a:defRPr sz="4600"/>
            </a:lvl2pPr>
            <a:lvl3pPr marL="3497214" indent="0">
              <a:buNone/>
              <a:defRPr sz="3800"/>
            </a:lvl3pPr>
            <a:lvl4pPr marL="5245821" indent="0">
              <a:buNone/>
              <a:defRPr sz="3400"/>
            </a:lvl4pPr>
            <a:lvl5pPr marL="6994428" indent="0">
              <a:buNone/>
              <a:defRPr sz="3400"/>
            </a:lvl5pPr>
            <a:lvl6pPr marL="8743036" indent="0">
              <a:buNone/>
              <a:defRPr sz="3400"/>
            </a:lvl6pPr>
            <a:lvl7pPr marL="10491643" indent="0">
              <a:buNone/>
              <a:defRPr sz="3400"/>
            </a:lvl7pPr>
            <a:lvl8pPr marL="12240250" indent="0">
              <a:buNone/>
              <a:defRPr sz="3400"/>
            </a:lvl8pPr>
            <a:lvl9pPr marL="13988857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A86B0-9D12-4EA4-A89C-48B83F4F05A5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844A9-765E-4F09-8EAE-059ACE17A220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6564" y="26512316"/>
            <a:ext cx="9850926" cy="948742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6559" y="26515778"/>
            <a:ext cx="25208122" cy="948396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8140" y="1919986"/>
            <a:ext cx="20728286" cy="2879979"/>
          </a:xfrm>
          <a:prstGeom prst="rect">
            <a:avLst/>
          </a:prstGeom>
        </p:spPr>
        <p:txBody>
          <a:bodyPr vert="horz" lIns="349721" tIns="174861" rIns="349721" bIns="17486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140" y="5777535"/>
            <a:ext cx="20728286" cy="18791722"/>
          </a:xfrm>
          <a:prstGeom prst="rect">
            <a:avLst/>
          </a:prstGeom>
        </p:spPr>
        <p:txBody>
          <a:bodyPr vert="horz" lIns="349721" tIns="174861" rIns="349721" bIns="1748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554434" y="30815776"/>
            <a:ext cx="5997972" cy="1055992"/>
          </a:xfrm>
          <a:prstGeom prst="rect">
            <a:avLst/>
          </a:prstGeom>
        </p:spPr>
        <p:txBody>
          <a:bodyPr vert="horz" lIns="349721" tIns="174861" rIns="349721" bIns="174861" rtlCol="0" anchor="ctr"/>
          <a:lstStyle>
            <a:lvl1pPr algn="l">
              <a:defRPr sz="4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12CF5B-0843-4702-9BAB-C480087E1896}" type="datetimeFigureOut">
              <a:rPr lang="en-US" smtClean="0"/>
              <a:pPr>
                <a:defRPr/>
              </a:pPr>
              <a:t>2024/10/14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4537" y="32992526"/>
            <a:ext cx="13020808" cy="1439990"/>
          </a:xfrm>
          <a:prstGeom prst="rect">
            <a:avLst/>
          </a:prstGeom>
        </p:spPr>
        <p:txBody>
          <a:bodyPr vert="horz" lIns="349721" tIns="174861" rIns="349721" bIns="174861" rtlCol="0" anchor="ctr"/>
          <a:lstStyle>
            <a:lvl1pPr algn="r">
              <a:defRPr sz="3800" cap="all" spc="765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53903" y="32392531"/>
            <a:ext cx="1386086" cy="2639981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34972" tIns="34972" rIns="34972" bIns="34972" rtlCol="0" anchor="ctr">
            <a:normAutofit/>
          </a:bodyPr>
          <a:lstStyle>
            <a:lvl1pPr algn="ctr">
              <a:defRPr sz="6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668036-80E5-4789-A24B-3CA58E88C936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3497214" rtl="0" eaLnBrk="1" latinLnBrk="0" hangingPunct="1">
        <a:spcBef>
          <a:spcPct val="0"/>
        </a:spcBef>
        <a:buNone/>
        <a:defRPr sz="10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455" indent="-1311455" algn="l" defTabSz="3497214" rtl="0" eaLnBrk="1" latinLnBrk="0" hangingPunct="1">
        <a:spcBef>
          <a:spcPts val="3060"/>
        </a:spcBef>
        <a:buFont typeface="Arial" pitchFamily="34" charset="0"/>
        <a:buNone/>
        <a:defRPr sz="6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64471" indent="-664471" algn="l" defTabSz="3497214" rtl="0" eaLnBrk="1" latinLnBrk="0" hangingPunct="1">
        <a:spcBef>
          <a:spcPts val="1147"/>
        </a:spcBef>
        <a:buClr>
          <a:schemeClr val="accent2"/>
        </a:buClr>
        <a:buFont typeface="Wingdings" pitchFamily="2" charset="2"/>
        <a:buChar char="§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1538774" indent="-629499" algn="l" defTabSz="3497214" rtl="0" eaLnBrk="1" latinLnBrk="0" hangingPunct="1">
        <a:spcBef>
          <a:spcPts val="1147"/>
        </a:spcBef>
        <a:buClr>
          <a:schemeClr val="accent2"/>
        </a:buClr>
        <a:buFont typeface="Wingdings" pitchFamily="2" charset="2"/>
        <a:buChar char="§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2413078" indent="-629499" algn="l" defTabSz="3497214" rtl="0" eaLnBrk="1" latinLnBrk="0" hangingPunct="1">
        <a:spcBef>
          <a:spcPts val="1147"/>
        </a:spcBef>
        <a:buClr>
          <a:schemeClr val="accent2"/>
        </a:buClr>
        <a:buFont typeface="Wingdings" pitchFamily="2" charset="2"/>
        <a:buChar char="§"/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7381" indent="-664471" algn="l" defTabSz="3497214" rtl="0" eaLnBrk="1" latinLnBrk="0" hangingPunct="1">
        <a:spcBef>
          <a:spcPts val="1147"/>
        </a:spcBef>
        <a:buClr>
          <a:schemeClr val="accent2"/>
        </a:buClr>
        <a:buFont typeface="Wingdings" pitchFamily="2" charset="2"/>
        <a:buChar char="§"/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4196657" indent="-664471" algn="l" defTabSz="3497214" rtl="0" eaLnBrk="1" latinLnBrk="0" hangingPunct="1">
        <a:spcBef>
          <a:spcPts val="1147"/>
        </a:spcBef>
        <a:buClr>
          <a:schemeClr val="accent2"/>
        </a:buClr>
        <a:buFont typeface="Wingdings" pitchFamily="2" charset="2"/>
        <a:buChar char="§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5175877" indent="-629499" algn="l" defTabSz="3497214" rtl="0" eaLnBrk="1" latinLnBrk="0" hangingPunct="1">
        <a:spcBef>
          <a:spcPts val="1147"/>
        </a:spcBef>
        <a:buClr>
          <a:schemeClr val="accent2"/>
        </a:buClr>
        <a:buFont typeface="Wingdings" pitchFamily="2" charset="2"/>
        <a:buChar char="§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6050181" indent="-629499" algn="l" defTabSz="3497214" rtl="0" eaLnBrk="1" latinLnBrk="0" hangingPunct="1">
        <a:spcBef>
          <a:spcPts val="1147"/>
        </a:spcBef>
        <a:buClr>
          <a:schemeClr val="accent2"/>
        </a:buClr>
        <a:buFont typeface="Wingdings" pitchFamily="2" charset="2"/>
        <a:buChar char="§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6854540" indent="-629499" algn="l" defTabSz="3497214" rtl="0" eaLnBrk="1" latinLnBrk="0" hangingPunct="1">
        <a:spcBef>
          <a:spcPts val="1147"/>
        </a:spcBef>
        <a:buClr>
          <a:schemeClr val="accent2"/>
        </a:buClr>
        <a:buFont typeface="Wingdings" pitchFamily="2" charset="2"/>
        <a:buChar char="§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07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214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5821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4428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036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643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250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8857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60"/>
          <p:cNvSpPr txBox="1">
            <a:spLocks noChangeArrowheads="1"/>
          </p:cNvSpPr>
          <p:nvPr/>
        </p:nvSpPr>
        <p:spPr bwMode="auto">
          <a:xfrm>
            <a:off x="7250993" y="4922047"/>
            <a:ext cx="11083480" cy="6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fa-IR" altLang="fa-IR" sz="3600" b="1" dirty="0" smtClean="0">
                <a:cs typeface="B Titr" panose="00000700000000000000" pitchFamily="2" charset="-78"/>
              </a:rPr>
              <a:t>عنوان مقاله</a:t>
            </a:r>
            <a:endParaRPr lang="en-US" altLang="fa-IR" sz="3600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3576501" y="5745679"/>
            <a:ext cx="18432463" cy="208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Aft>
                <a:spcPts val="1988"/>
              </a:spcAft>
            </a:pPr>
            <a:r>
              <a:rPr lang="fa-IR" altLang="fa-IR" sz="3200" b="1" dirty="0">
                <a:cs typeface="B Nazanin" panose="00000400000000000000" pitchFamily="2" charset="-78"/>
              </a:rPr>
              <a:t>1.نویسنده اول  ، 2. نویسنده(های) بعدی</a:t>
            </a:r>
            <a:endParaRPr lang="en-US" altLang="fa-IR" sz="3200" b="1" dirty="0">
              <a:cs typeface="B Nazanin" panose="00000400000000000000" pitchFamily="2" charset="-78"/>
            </a:endParaRPr>
          </a:p>
          <a:p>
            <a:pPr algn="ctr" rtl="1" eaLnBrk="1" hangingPunct="1">
              <a:spcAft>
                <a:spcPts val="1988"/>
              </a:spcAft>
            </a:pPr>
            <a:r>
              <a:rPr lang="fa-IR" altLang="fa-IR" sz="3200" dirty="0">
                <a:cs typeface="B Nazanin" panose="00000400000000000000" pitchFamily="2" charset="-78"/>
              </a:rPr>
              <a:t>1.عنوان نویسنده اول</a:t>
            </a:r>
          </a:p>
          <a:p>
            <a:pPr algn="ctr" rtl="1" eaLnBrk="1" hangingPunct="1">
              <a:spcAft>
                <a:spcPts val="1988"/>
              </a:spcAft>
            </a:pPr>
            <a:r>
              <a:rPr lang="fa-IR" altLang="fa-IR" sz="3200" dirty="0">
                <a:cs typeface="B Nazanin" panose="00000400000000000000" pitchFamily="2" charset="-78"/>
              </a:rPr>
              <a:t>2.عنوان نویسنده </a:t>
            </a:r>
            <a:r>
              <a:rPr lang="fa-IR" altLang="fa-IR" sz="3200" dirty="0" smtClean="0">
                <a:cs typeface="B Nazanin" panose="00000400000000000000" pitchFamily="2" charset="-78"/>
              </a:rPr>
              <a:t>دوم</a:t>
            </a:r>
            <a:endParaRPr lang="en-US" altLang="fa-IR" sz="3200" dirty="0">
              <a:cs typeface="B Nazanin" panose="00000400000000000000" pitchFamily="2" charset="-78"/>
            </a:endParaRP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2303637" y="9408991"/>
            <a:ext cx="2197671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400" dirty="0">
                <a:cs typeface="B Nazanin" panose="00000400000000000000" pitchFamily="2" charset="-78"/>
              </a:rPr>
              <a:t>متن</a:t>
            </a:r>
            <a:endParaRPr lang="en-US" altLang="fa-IR" sz="24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400" b="1" dirty="0">
                <a:cs typeface="B Nazanin" panose="00000400000000000000" pitchFamily="2" charset="-78"/>
              </a:rPr>
              <a:t>واژگان کلیدی:</a:t>
            </a:r>
            <a:endParaRPr lang="en-US" altLang="fa-IR" sz="2400" dirty="0">
              <a:cs typeface="B Nazanin" panose="00000400000000000000" pitchFamily="2" charset="-7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7685681" y="8087619"/>
            <a:ext cx="6509032" cy="1223635"/>
            <a:chOff x="17685681" y="8087619"/>
            <a:chExt cx="6509032" cy="12236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0518A9-3F45-39AC-AC87-7D7B8A33A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5681" y="8087619"/>
              <a:ext cx="6509032" cy="1223635"/>
            </a:xfrm>
            <a:prstGeom prst="rect">
              <a:avLst/>
            </a:prstGeom>
          </p:spPr>
        </p:pic>
        <p:sp>
          <p:nvSpPr>
            <p:cNvPr id="9" name="Text Box 220"/>
            <p:cNvSpPr txBox="1">
              <a:spLocks noChangeArrowheads="1"/>
            </p:cNvSpPr>
            <p:nvPr/>
          </p:nvSpPr>
          <p:spPr bwMode="auto">
            <a:xfrm>
              <a:off x="21012545" y="8372573"/>
              <a:ext cx="1957388" cy="77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3263" tIns="76631" rIns="153263" bIns="76631">
              <a:spAutoFit/>
            </a:bodyPr>
            <a:lstStyle>
              <a:lvl1pPr defTabSz="3497263"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3497263"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3497263"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3497263"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3497263"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3497263" eaLnBrk="0" fontAlgn="base" hangingPunct="0">
                <a:spcBef>
                  <a:spcPct val="0"/>
                </a:spcBef>
                <a:spcAft>
                  <a:spcPct val="0"/>
                </a:spcAft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3497263" eaLnBrk="0" fontAlgn="base" hangingPunct="0">
                <a:spcBef>
                  <a:spcPct val="0"/>
                </a:spcBef>
                <a:spcAft>
                  <a:spcPct val="0"/>
                </a:spcAft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3497263" eaLnBrk="0" fontAlgn="base" hangingPunct="0">
                <a:spcBef>
                  <a:spcPct val="0"/>
                </a:spcBef>
                <a:spcAft>
                  <a:spcPct val="0"/>
                </a:spcAft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3497263" eaLnBrk="0" fontAlgn="base" hangingPunct="0">
                <a:spcBef>
                  <a:spcPct val="0"/>
                </a:spcBef>
                <a:spcAft>
                  <a:spcPct val="0"/>
                </a:spcAft>
                <a:defRPr sz="6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fa-IR" altLang="fa-IR" sz="4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B Mitra" panose="00000400000000000000" pitchFamily="2" charset="-78"/>
                </a:rPr>
                <a:t>چکیده</a:t>
              </a:r>
              <a:endParaRPr lang="en-US" altLang="fa-IR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51509" y="13745880"/>
            <a:ext cx="23286251" cy="15081728"/>
            <a:chOff x="1151509" y="13745880"/>
            <a:chExt cx="23286251" cy="15081728"/>
          </a:xfrm>
        </p:grpSpPr>
        <p:grpSp>
          <p:nvGrpSpPr>
            <p:cNvPr id="7" name="Group 6"/>
            <p:cNvGrpSpPr/>
            <p:nvPr/>
          </p:nvGrpSpPr>
          <p:grpSpPr>
            <a:xfrm>
              <a:off x="17580722" y="13927525"/>
              <a:ext cx="6675120" cy="1361027"/>
              <a:chOff x="17580722" y="13927525"/>
              <a:chExt cx="6675120" cy="136102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D503A0-664C-14BB-B7AA-2B80D2211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80722" y="13927525"/>
                <a:ext cx="6675120" cy="1361027"/>
              </a:xfrm>
              <a:prstGeom prst="rect">
                <a:avLst/>
              </a:prstGeom>
            </p:spPr>
          </p:pic>
          <p:sp>
            <p:nvSpPr>
              <p:cNvPr id="10" name="Text Box 103"/>
              <p:cNvSpPr txBox="1">
                <a:spLocks noChangeArrowheads="1"/>
              </p:cNvSpPr>
              <p:nvPr/>
            </p:nvSpPr>
            <p:spPr bwMode="auto">
              <a:xfrm>
                <a:off x="20521777" y="14349237"/>
                <a:ext cx="2357902" cy="770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53263" tIns="76631" rIns="153263" bIns="76631">
                <a:spAutoFit/>
              </a:bodyPr>
              <a:lstStyle>
                <a:lvl1pPr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fa-IR" altLang="fa-IR" sz="4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B Mitra" panose="00000400000000000000" pitchFamily="2" charset="-78"/>
                  </a:rPr>
                  <a:t>مقدمه</a:t>
                </a:r>
                <a:endParaRPr lang="en-US" altLang="fa-IR" sz="4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235349" y="27386245"/>
              <a:ext cx="6773809" cy="1441363"/>
              <a:chOff x="1235349" y="27386245"/>
              <a:chExt cx="6773809" cy="144136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6697D7-B3BB-6E94-BD92-280F15C5B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49" y="27386245"/>
                <a:ext cx="6773809" cy="1441363"/>
              </a:xfrm>
              <a:prstGeom prst="rect">
                <a:avLst/>
              </a:prstGeom>
            </p:spPr>
          </p:pic>
          <p:sp>
            <p:nvSpPr>
              <p:cNvPr id="20" name="Text Box 183"/>
              <p:cNvSpPr txBox="1">
                <a:spLocks noChangeArrowheads="1"/>
              </p:cNvSpPr>
              <p:nvPr/>
            </p:nvSpPr>
            <p:spPr bwMode="auto">
              <a:xfrm>
                <a:off x="3576501" y="27886741"/>
                <a:ext cx="3053167" cy="770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53263" tIns="76631" rIns="153263" bIns="76631">
                <a:spAutoFit/>
              </a:bodyPr>
              <a:lstStyle>
                <a:lvl1pPr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fa-IR" altLang="fa-IR" sz="4000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B Mitra" panose="00000400000000000000" pitchFamily="2" charset="-78"/>
                  </a:rPr>
                  <a:t>مراجع</a:t>
                </a:r>
                <a:endParaRPr lang="en-US" altLang="fa-IR" sz="4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972235" y="13745880"/>
              <a:ext cx="6509032" cy="1327163"/>
              <a:chOff x="9972235" y="13745880"/>
              <a:chExt cx="6509032" cy="132716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6D503A0-664C-14BB-B7AA-2B80D2211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2235" y="13745880"/>
                <a:ext cx="6509032" cy="1327163"/>
              </a:xfrm>
              <a:prstGeom prst="rect">
                <a:avLst/>
              </a:prstGeom>
            </p:spPr>
          </p:pic>
          <p:sp>
            <p:nvSpPr>
              <p:cNvPr id="28" name="Text Box 103"/>
              <p:cNvSpPr txBox="1">
                <a:spLocks noChangeArrowheads="1"/>
              </p:cNvSpPr>
              <p:nvPr/>
            </p:nvSpPr>
            <p:spPr bwMode="auto">
              <a:xfrm>
                <a:off x="10928597" y="14133213"/>
                <a:ext cx="4408488" cy="770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53263" tIns="76631" rIns="153263" bIns="76631">
                <a:spAutoFit/>
              </a:bodyPr>
              <a:lstStyle>
                <a:lvl1pPr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fa-IR" altLang="fa-IR" sz="4000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B Mitra" panose="00000400000000000000" pitchFamily="2" charset="-78"/>
                  </a:rPr>
                  <a:t>نتایج وبحث</a:t>
                </a:r>
                <a:endParaRPr lang="en-US" altLang="fa-IR" sz="4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7856720" y="27301146"/>
              <a:ext cx="6581040" cy="1355908"/>
              <a:chOff x="17856720" y="27301146"/>
              <a:chExt cx="6581040" cy="135590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880F0B0-E384-910A-2C6B-C35F62160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6720" y="27301146"/>
                <a:ext cx="6581040" cy="1355908"/>
              </a:xfrm>
              <a:prstGeom prst="rect">
                <a:avLst/>
              </a:prstGeom>
            </p:spPr>
          </p:pic>
          <p:sp>
            <p:nvSpPr>
              <p:cNvPr id="11" name="Text Box 165"/>
              <p:cNvSpPr txBox="1">
                <a:spLocks noChangeArrowheads="1"/>
              </p:cNvSpPr>
              <p:nvPr/>
            </p:nvSpPr>
            <p:spPr bwMode="auto">
              <a:xfrm>
                <a:off x="18868096" y="27760885"/>
                <a:ext cx="4359275" cy="763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53263" tIns="76631" rIns="153263" bIns="76631">
                <a:spAutoFit/>
              </a:bodyPr>
              <a:lstStyle>
                <a:lvl1pPr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fa-IR" altLang="fa-IR" sz="4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B Mitra" panose="00000400000000000000" pitchFamily="2" charset="-78"/>
                  </a:rPr>
                  <a:t>روش تحقیق</a:t>
                </a:r>
                <a:endParaRPr lang="en-US" altLang="fa-IR" sz="4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151509" y="13823406"/>
              <a:ext cx="6773809" cy="1315286"/>
              <a:chOff x="1151509" y="13823405"/>
              <a:chExt cx="6773809" cy="132716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6D503A0-664C-14BB-B7AA-2B80D2211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509" y="13823405"/>
                <a:ext cx="6773809" cy="1327163"/>
              </a:xfrm>
              <a:prstGeom prst="rect">
                <a:avLst/>
              </a:prstGeom>
            </p:spPr>
          </p:pic>
          <p:sp>
            <p:nvSpPr>
              <p:cNvPr id="30" name="Text Box 103"/>
              <p:cNvSpPr txBox="1">
                <a:spLocks noChangeArrowheads="1"/>
              </p:cNvSpPr>
              <p:nvPr/>
            </p:nvSpPr>
            <p:spPr bwMode="auto">
              <a:xfrm>
                <a:off x="2215629" y="14205221"/>
                <a:ext cx="4408488" cy="770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53263" tIns="76631" rIns="153263" bIns="76631">
                <a:spAutoFit/>
              </a:bodyPr>
              <a:lstStyle>
                <a:lvl1pPr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defTabSz="3497263"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6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fa-IR" altLang="fa-IR" sz="4000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B Mitra" panose="00000400000000000000" pitchFamily="2" charset="-78"/>
                  </a:rPr>
                  <a:t>نتیجه گیری                            </a:t>
                </a:r>
                <a:endParaRPr lang="en-US" altLang="fa-IR" sz="4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B Mitra" panose="00000400000000000000" pitchFamily="2" charset="-78"/>
                </a:endParaRPr>
              </a:p>
            </p:txBody>
          </p:sp>
        </p:grpSp>
      </p:grp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17929372" y="15622586"/>
            <a:ext cx="6337993" cy="11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en-US" altLang="fa-IR" sz="2000" dirty="0" smtClean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9792469" y="15695613"/>
            <a:ext cx="6337993" cy="180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en-US" altLang="fa-IR" sz="2000" dirty="0" smtClean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endParaRPr lang="fa-IR" altLang="fa-IR" sz="2000" dirty="0">
              <a:cs typeface="B Nazanin" panose="00000400000000000000" pitchFamily="2" charset="-78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1532054" y="15479589"/>
            <a:ext cx="6337993" cy="11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en-US" altLang="fa-IR" sz="2000" dirty="0" smtClean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17856720" y="29034519"/>
            <a:ext cx="633799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1532053" y="29226948"/>
            <a:ext cx="633799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5675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>
                <a:cs typeface="B Nazanin" panose="00000400000000000000" pitchFamily="2" charset="-78"/>
              </a:rPr>
              <a:t>متن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fa-IR" sz="2000" dirty="0" smtClean="0">
                <a:cs typeface="B Nazanin" panose="00000400000000000000" pitchFamily="2" charset="-78"/>
              </a:rPr>
              <a:t>متن</a:t>
            </a:r>
            <a:endParaRPr lang="fa-IR" altLang="fa-IR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1019</TotalTime>
  <Words>136</Words>
  <Application>Microsoft Office PowerPoint</Application>
  <PresentationFormat>Custom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 Mitra</vt:lpstr>
      <vt:lpstr>B Nazanin</vt:lpstr>
      <vt:lpstr>B Titr</vt:lpstr>
      <vt:lpstr>Calibri</vt:lpstr>
      <vt:lpstr>Franklin Gothic Book</vt:lpstr>
      <vt:lpstr>Franklin Gothic Medium</vt:lpstr>
      <vt:lpstr>Tunga</vt:lpstr>
      <vt:lpstr>Wingdings</vt:lpstr>
      <vt:lpstr>Angles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30 DVDs</dc:creator>
  <cp:lastModifiedBy>10</cp:lastModifiedBy>
  <cp:revision>108</cp:revision>
  <dcterms:created xsi:type="dcterms:W3CDTF">2012-04-08T13:36:46Z</dcterms:created>
  <dcterms:modified xsi:type="dcterms:W3CDTF">2024-10-14T11:54:48Z</dcterms:modified>
</cp:coreProperties>
</file>