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99" r:id="rId1"/>
  </p:sldMasterIdLst>
  <p:notesMasterIdLst>
    <p:notesMasterId r:id="rId8"/>
  </p:notesMasterIdLst>
  <p:sldIdLst>
    <p:sldId id="269" r:id="rId2"/>
    <p:sldId id="257" r:id="rId3"/>
    <p:sldId id="265" r:id="rId4"/>
    <p:sldId id="266" r:id="rId5"/>
    <p:sldId id="267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0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862DB-2ACD-4F1D-8C61-7A4B014507A7}" type="datetimeFigureOut">
              <a:rPr lang="en-US" smtClean="0"/>
              <a:t>2024/10/13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A69E3-BD7B-4EBA-8743-0AEBFDE36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349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112C-B8A0-478A-9C70-FD06E4C33393}" type="datetime1">
              <a:rPr lang="en-US" smtClean="0"/>
              <a:t>2024/10/13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8EC88-BE27-4C8B-91B5-21E4384DB7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018F-500D-40EC-87F6-6BEA92488BD1}" type="datetime1">
              <a:rPr lang="en-US" smtClean="0"/>
              <a:t>2024/10/13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8EC88-BE27-4C8B-91B5-21E4384DB7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F4A4-D6C9-498E-8A97-7FD02A199D3D}" type="datetime1">
              <a:rPr lang="en-US" smtClean="0"/>
              <a:t>2024/10/13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8EC88-BE27-4C8B-91B5-21E4384DB7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A17B0-AE4B-4111-B682-3A7E01DD2333}" type="datetime1">
              <a:rPr lang="en-US" smtClean="0"/>
              <a:t>2024/10/13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8EC88-BE27-4C8B-91B5-21E4384DB7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6B739-B83D-4C5F-A25C-C9AF9BFF91B6}" type="datetime1">
              <a:rPr lang="en-US" smtClean="0"/>
              <a:t>2024/10/13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8EC88-BE27-4C8B-91B5-21E4384DB7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ADD4-9072-438C-B0C4-DF662632D23B}" type="datetime1">
              <a:rPr lang="en-US" smtClean="0"/>
              <a:t>2024/10/13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8EC88-BE27-4C8B-91B5-21E4384DB7C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16BC4-7BAE-44AB-9CF2-1589C74F0CDA}" type="datetime1">
              <a:rPr lang="en-US" smtClean="0"/>
              <a:t>2024/10/13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8EC88-BE27-4C8B-91B5-21E4384DB7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F8085-5420-4663-9543-32D28376AA58}" type="datetime1">
              <a:rPr lang="en-US" smtClean="0"/>
              <a:t>2024/10/13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8EC88-BE27-4C8B-91B5-21E4384DB7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24D2-1965-4031-A63F-9BD575D4EF3E}" type="datetime1">
              <a:rPr lang="en-US" smtClean="0"/>
              <a:t>2024/10/13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8EC88-BE27-4C8B-91B5-21E4384DB7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4C5BF-0AB6-47D8-B517-4B686179D884}" type="datetime1">
              <a:rPr lang="en-US" smtClean="0"/>
              <a:t>2024/10/13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98EC88-BE27-4C8B-91B5-21E4384DB7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5636-247A-428F-9324-27E19AC4225F}" type="datetime1">
              <a:rPr lang="en-US" smtClean="0"/>
              <a:t>2024/10/13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8EC88-BE27-4C8B-91B5-21E4384DB7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5">
              <a:lumMod val="60000"/>
              <a:lumOff val="40000"/>
            </a:schemeClr>
          </a:fgClr>
          <a:bgClr>
            <a:schemeClr val="accent5">
              <a:lumMod val="60000"/>
              <a:lumOff val="4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D289810-967F-4D99-A24A-206477848A1B}" type="datetime1">
              <a:rPr lang="en-US" smtClean="0"/>
              <a:t>2024/10/13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D98EC88-BE27-4C8B-91B5-21E4384DB7C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0" r:id="rId1"/>
    <p:sldLayoutId id="2147484301" r:id="rId2"/>
    <p:sldLayoutId id="2147484302" r:id="rId3"/>
    <p:sldLayoutId id="2147484303" r:id="rId4"/>
    <p:sldLayoutId id="2147484304" r:id="rId5"/>
    <p:sldLayoutId id="2147484305" r:id="rId6"/>
    <p:sldLayoutId id="2147484306" r:id="rId7"/>
    <p:sldLayoutId id="2147484307" r:id="rId8"/>
    <p:sldLayoutId id="2147484308" r:id="rId9"/>
    <p:sldLayoutId id="2147484309" r:id="rId10"/>
    <p:sldLayoutId id="2147484310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845" y="4457700"/>
            <a:ext cx="6554867" cy="1524000"/>
          </a:xfrm>
        </p:spPr>
        <p:txBody>
          <a:bodyPr/>
          <a:lstStyle/>
          <a:p>
            <a:pPr algn="ctr"/>
            <a:endParaRPr lang="fa-I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8EC88-BE27-4C8B-91B5-21E4384DB7C9}" type="slidenum">
              <a:rPr lang="en-US" smtClean="0"/>
              <a:t>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449" y="1524000"/>
            <a:ext cx="7846232" cy="1926503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789958" y="4343400"/>
            <a:ext cx="7772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j-lt"/>
                <a:ea typeface="+mj-ea"/>
                <a:cs typeface="Nazanin" panose="00000400000000000000" pitchFamily="2" charset="-78"/>
              </a:rPr>
              <a:t>سخنران</a:t>
            </a:r>
            <a:endParaRPr lang="en-US" sz="36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+mj-lt"/>
              <a:ea typeface="+mj-ea"/>
              <a:cs typeface="Nazanin" panose="000004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84758" y="1991176"/>
            <a:ext cx="1219200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fa-IR" dirty="0"/>
          </a:p>
          <a:p>
            <a:pPr algn="ctr"/>
            <a:r>
              <a:rPr lang="fa-IR" dirty="0"/>
              <a:t>محل الصاق عکس</a:t>
            </a:r>
          </a:p>
          <a:p>
            <a:endParaRPr lang="fa-IR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45830" y="6324600"/>
            <a:ext cx="1463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>
                <a:cs typeface="B Homa" panose="00000400000000000000" pitchFamily="2" charset="-78"/>
              </a:rPr>
              <a:t>آبان ماه  1403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5F44813-25BA-5608-76E4-006600CCE1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9153466" cy="1926503"/>
          </a:xfrm>
          <a:prstGeom prst="rect">
            <a:avLst/>
          </a:prstGeom>
          <a:gradFill>
            <a:gsLst>
              <a:gs pos="36000">
                <a:schemeClr val="accent5">
                  <a:lumMod val="60000"/>
                  <a:lumOff val="40000"/>
                </a:schemeClr>
              </a:gs>
              <a:gs pos="81875">
                <a:srgbClr val="B8D3EA"/>
              </a:gs>
              <a:gs pos="54000">
                <a:srgbClr val="B8D3EA"/>
              </a:gs>
              <a:gs pos="33000">
                <a:srgbClr val="B8D3EA"/>
              </a:gs>
              <a:gs pos="33000">
                <a:schemeClr val="accent1">
                  <a:lumMod val="45000"/>
                  <a:lumOff val="55000"/>
                </a:schemeClr>
              </a:gs>
              <a:gs pos="6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20BAD4D-1E05-EB2B-BEC7-6F97B85CCC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663" y="1991176"/>
            <a:ext cx="1268078" cy="149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106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87"/>
            <a:ext cx="8229600" cy="761999"/>
          </a:xfrm>
        </p:spPr>
        <p:txBody>
          <a:bodyPr>
            <a:normAutofit/>
          </a:bodyPr>
          <a:lstStyle/>
          <a:p>
            <a:pPr algn="r" rtl="1"/>
            <a:r>
              <a:rPr lang="fa-IR" b="1" cap="all" dirty="0">
                <a:cs typeface="Nazanin" panose="00000400000000000000" pitchFamily="2" charset="-78"/>
              </a:rPr>
              <a:t>مقدمه</a:t>
            </a:r>
            <a:endParaRPr lang="en-US" sz="5400" b="1" dirty="0">
              <a:cs typeface="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038600"/>
          </a:xfrm>
        </p:spPr>
        <p:txBody>
          <a:bodyPr/>
          <a:lstStyle/>
          <a:p>
            <a:pPr algn="r" rtl="1"/>
            <a:endParaRPr lang="en-US" dirty="0">
              <a:latin typeface="Times New Roman" panose="02020603050405020304" pitchFamily="18" charset="0"/>
              <a:cs typeface="Nazanin" panose="00000400000000000000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8EC88-BE27-4C8B-91B5-21E4384DB7C9}" type="slidenum">
              <a:rPr lang="en-US" smtClean="0"/>
              <a:t>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153BE5A-8714-1C6A-1C89-107E87FD00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585"/>
            <a:ext cx="9126503" cy="1926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504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1"/>
            <a:ext cx="8229600" cy="761999"/>
          </a:xfrm>
        </p:spPr>
        <p:txBody>
          <a:bodyPr>
            <a:normAutofit/>
          </a:bodyPr>
          <a:lstStyle/>
          <a:p>
            <a:pPr algn="r" rtl="1"/>
            <a:r>
              <a:rPr lang="fa-IR" b="1" cap="all" dirty="0">
                <a:cs typeface="Nazanin" panose="00000400000000000000" pitchFamily="2" charset="-78"/>
              </a:rPr>
              <a:t>روش </a:t>
            </a:r>
            <a:r>
              <a:rPr lang="fa-IR" b="1" cap="all" dirty="0" err="1">
                <a:cs typeface="Nazanin" panose="00000400000000000000" pitchFamily="2" charset="-78"/>
              </a:rPr>
              <a:t>شناسی</a:t>
            </a:r>
            <a:endParaRPr lang="en-US" sz="5400" b="1" dirty="0">
              <a:cs typeface="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038600"/>
          </a:xfrm>
        </p:spPr>
        <p:txBody>
          <a:bodyPr/>
          <a:lstStyle/>
          <a:p>
            <a:pPr algn="r" rtl="1"/>
            <a:endParaRPr lang="en-US" dirty="0">
              <a:latin typeface="Times New Roman" panose="02020603050405020304" pitchFamily="18" charset="0"/>
              <a:cs typeface="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8EC88-BE27-4C8B-91B5-21E4384DB7C9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E6FF9A-E8BE-F882-8245-29B3C79F4B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8" y="0"/>
            <a:ext cx="9126503" cy="1926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762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761999"/>
          </a:xfrm>
        </p:spPr>
        <p:txBody>
          <a:bodyPr>
            <a:normAutofit/>
          </a:bodyPr>
          <a:lstStyle/>
          <a:p>
            <a:pPr algn="r" rtl="1"/>
            <a:r>
              <a:rPr lang="fa-IR" b="1" cap="all" dirty="0">
                <a:cs typeface="B Nazanin" panose="00000400000000000000" pitchFamily="2" charset="-78"/>
              </a:rPr>
              <a:t>یافته</a:t>
            </a:r>
            <a:r>
              <a:rPr lang="fa-IR" b="1" cap="all" dirty="0">
                <a:cs typeface="Nazanin" panose="00000400000000000000" pitchFamily="2" charset="-78"/>
              </a:rPr>
              <a:t>ها</a:t>
            </a:r>
            <a:endParaRPr lang="en-US" sz="5400" b="1" dirty="0">
              <a:cs typeface="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962400"/>
          </a:xfrm>
        </p:spPr>
        <p:txBody>
          <a:bodyPr/>
          <a:lstStyle/>
          <a:p>
            <a:pPr algn="r" rtl="1"/>
            <a:endParaRPr lang="en-US" dirty="0">
              <a:latin typeface="Times New Roman" panose="02020603050405020304" pitchFamily="18" charset="0"/>
              <a:cs typeface="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8EC88-BE27-4C8B-91B5-21E4384DB7C9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9249AB-2728-BC46-EBBC-0E4F34B5FB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689"/>
            <a:ext cx="9126503" cy="1926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619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75830"/>
            <a:ext cx="8229600" cy="761999"/>
          </a:xfrm>
        </p:spPr>
        <p:txBody>
          <a:bodyPr>
            <a:normAutofit/>
          </a:bodyPr>
          <a:lstStyle/>
          <a:p>
            <a:pPr algn="r" rtl="1"/>
            <a:r>
              <a:rPr lang="fa-IR" b="1" cap="all" dirty="0" err="1">
                <a:cs typeface="B Nazanin" panose="00000400000000000000" pitchFamily="2" charset="-78"/>
              </a:rPr>
              <a:t>نتیجه‌گیری</a:t>
            </a:r>
            <a:endParaRPr lang="en-US" sz="5400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962400"/>
          </a:xfrm>
        </p:spPr>
        <p:txBody>
          <a:bodyPr/>
          <a:lstStyle/>
          <a:p>
            <a:pPr algn="r" rtl="1"/>
            <a:endParaRPr lang="en-US" dirty="0">
              <a:latin typeface="Times New Roman" panose="02020603050405020304" pitchFamily="18" charset="0"/>
              <a:cs typeface="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8EC88-BE27-4C8B-91B5-21E4384DB7C9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13E55B-D020-C517-F2DA-E74E8FB17E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54"/>
            <a:ext cx="9126503" cy="1926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048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>
          <a:xfrm>
            <a:off x="3048000" y="3132138"/>
            <a:ext cx="4800600" cy="1927225"/>
          </a:xfrm>
        </p:spPr>
        <p:txBody>
          <a:bodyPr/>
          <a:lstStyle/>
          <a:p>
            <a:pPr algn="r"/>
            <a:r>
              <a:rPr lang="fa-IR" sz="4000" b="1" dirty="0">
                <a:cs typeface="Nazanin" panose="00000400000000000000" pitchFamily="2" charset="-78"/>
              </a:rPr>
              <a:t>تشکر و قدردانی</a:t>
            </a:r>
            <a:endParaRPr lang="en-US" sz="4000" b="1" dirty="0">
              <a:cs typeface="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8EC88-BE27-4C8B-91B5-21E4384DB7C9}" type="slidenum">
              <a:rPr lang="en-US" smtClean="0"/>
              <a:t>6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2000" y="3505201"/>
            <a:ext cx="7696200" cy="3108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dirty="0">
                <a:latin typeface="Times New Roman" panose="02020603050405020304" pitchFamily="18" charset="0"/>
                <a:cs typeface="Nazanin" panose="00000400000000000000" pitchFamily="2" charset="-78"/>
              </a:rPr>
              <a:t> </a:t>
            </a:r>
            <a:endParaRPr lang="en-US" dirty="0">
              <a:latin typeface="Times New Roman" panose="02020603050405020304" pitchFamily="18" charset="0"/>
              <a:cs typeface="Nazanin" panose="00000400000000000000" pitchFamily="2" charset="-78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2282251-87BC-8493-AEF2-5D675079D6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068" y="0"/>
            <a:ext cx="9126503" cy="1926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6315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297</TotalTime>
  <Words>22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B Homa</vt:lpstr>
      <vt:lpstr>B Nazanin</vt:lpstr>
      <vt:lpstr>Calibri</vt:lpstr>
      <vt:lpstr>Franklin Gothic Book</vt:lpstr>
      <vt:lpstr>Franklin Gothic Medium</vt:lpstr>
      <vt:lpstr>Nazanin</vt:lpstr>
      <vt:lpstr>Times New Roman</vt:lpstr>
      <vt:lpstr>Wingdings</vt:lpstr>
      <vt:lpstr>Angles</vt:lpstr>
      <vt:lpstr>PowerPoint Presentation</vt:lpstr>
      <vt:lpstr>مقدمه</vt:lpstr>
      <vt:lpstr>روش شناسی</vt:lpstr>
      <vt:lpstr>یافتهها</vt:lpstr>
      <vt:lpstr>نتیجه‌گیری</vt:lpstr>
      <vt:lpstr>تشکر و قدردانی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</dc:title>
  <dc:creator>mountainous-settlements.ir</dc:creator>
  <cp:lastModifiedBy>Baghbani</cp:lastModifiedBy>
  <cp:revision>36</cp:revision>
  <dcterms:created xsi:type="dcterms:W3CDTF">2015-07-05T06:10:48Z</dcterms:created>
  <dcterms:modified xsi:type="dcterms:W3CDTF">2024-10-13T13:19:09Z</dcterms:modified>
</cp:coreProperties>
</file>